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36" d="100"/>
          <a:sy n="136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86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65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90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11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73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4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57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7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37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76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66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13C5-1F7D-0D46-9BD1-0099FC622A7C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3A19-D706-404D-BDBF-27048F19746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7EF27C22-C3FC-4C25-F15D-D6A461486039}"/>
              </a:ext>
            </a:extLst>
          </p:cNvPr>
          <p:cNvSpPr/>
          <p:nvPr userDrawn="1"/>
        </p:nvSpPr>
        <p:spPr>
          <a:xfrm>
            <a:off x="0" y="4566285"/>
            <a:ext cx="9144000" cy="577215"/>
          </a:xfrm>
          <a:custGeom>
            <a:avLst/>
            <a:gdLst/>
            <a:ahLst/>
            <a:cxnLst/>
            <a:rect l="l" t="t" r="r" b="b"/>
            <a:pathLst>
              <a:path w="9906000" h="577215">
                <a:moveTo>
                  <a:pt x="9906000" y="0"/>
                </a:moveTo>
                <a:lnTo>
                  <a:pt x="0" y="0"/>
                </a:lnTo>
                <a:lnTo>
                  <a:pt x="0" y="576807"/>
                </a:lnTo>
                <a:lnTo>
                  <a:pt x="9906000" y="576807"/>
                </a:lnTo>
                <a:lnTo>
                  <a:pt x="9906000" y="0"/>
                </a:lnTo>
                <a:close/>
              </a:path>
            </a:pathLst>
          </a:custGeom>
          <a:solidFill>
            <a:srgbClr val="E5361B"/>
          </a:solidFill>
        </p:spPr>
        <p:txBody>
          <a:bodyPr wrap="square" lIns="0" tIns="0" rIns="0" bIns="0" rtlCol="0"/>
          <a:lstStyle/>
          <a:p>
            <a:endParaRPr>
              <a:solidFill>
                <a:srgbClr val="E5361B"/>
              </a:solidFill>
            </a:endParaRPr>
          </a:p>
        </p:txBody>
      </p:sp>
      <p:sp>
        <p:nvSpPr>
          <p:cNvPr id="8" name="bg object 17">
            <a:extLst>
              <a:ext uri="{FF2B5EF4-FFF2-40B4-BE49-F238E27FC236}">
                <a16:creationId xmlns:a16="http://schemas.microsoft.com/office/drawing/2014/main" id="{C453F834-D793-C4DB-4588-673BACC568DC}"/>
              </a:ext>
            </a:extLst>
          </p:cNvPr>
          <p:cNvSpPr/>
          <p:nvPr userDrawn="1"/>
        </p:nvSpPr>
        <p:spPr>
          <a:xfrm>
            <a:off x="0" y="4472499"/>
            <a:ext cx="9144000" cy="47502"/>
          </a:xfrm>
          <a:custGeom>
            <a:avLst/>
            <a:gdLst/>
            <a:ahLst/>
            <a:cxnLst/>
            <a:rect l="l" t="t" r="r" b="b"/>
            <a:pathLst>
              <a:path w="9906000" h="86995">
                <a:moveTo>
                  <a:pt x="9906005" y="0"/>
                </a:moveTo>
                <a:lnTo>
                  <a:pt x="0" y="0"/>
                </a:lnTo>
                <a:lnTo>
                  <a:pt x="0" y="86436"/>
                </a:lnTo>
                <a:lnTo>
                  <a:pt x="9906005" y="86436"/>
                </a:lnTo>
                <a:lnTo>
                  <a:pt x="9906005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16">
            <a:extLst>
              <a:ext uri="{FF2B5EF4-FFF2-40B4-BE49-F238E27FC236}">
                <a16:creationId xmlns:a16="http://schemas.microsoft.com/office/drawing/2014/main" id="{EA038F9E-AF96-E6FE-0CF4-E2DAE6B87343}"/>
              </a:ext>
            </a:extLst>
          </p:cNvPr>
          <p:cNvSpPr/>
          <p:nvPr userDrawn="1"/>
        </p:nvSpPr>
        <p:spPr>
          <a:xfrm>
            <a:off x="8405495" y="1"/>
            <a:ext cx="738505" cy="825388"/>
          </a:xfrm>
          <a:custGeom>
            <a:avLst/>
            <a:gdLst/>
            <a:ahLst/>
            <a:cxnLst/>
            <a:rect l="l" t="t" r="r" b="b"/>
            <a:pathLst>
              <a:path w="9906000" h="577215">
                <a:moveTo>
                  <a:pt x="9906000" y="0"/>
                </a:moveTo>
                <a:lnTo>
                  <a:pt x="0" y="0"/>
                </a:lnTo>
                <a:lnTo>
                  <a:pt x="0" y="576807"/>
                </a:lnTo>
                <a:lnTo>
                  <a:pt x="9906000" y="576807"/>
                </a:lnTo>
                <a:lnTo>
                  <a:pt x="9906000" y="0"/>
                </a:lnTo>
                <a:close/>
              </a:path>
            </a:pathLst>
          </a:custGeom>
          <a:solidFill>
            <a:srgbClr val="E5361B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E5361B"/>
              </a:solidFill>
            </a:endParaRPr>
          </a:p>
        </p:txBody>
      </p:sp>
      <p:sp>
        <p:nvSpPr>
          <p:cNvPr id="10" name="bg object 16">
            <a:extLst>
              <a:ext uri="{FF2B5EF4-FFF2-40B4-BE49-F238E27FC236}">
                <a16:creationId xmlns:a16="http://schemas.microsoft.com/office/drawing/2014/main" id="{A4F5F22B-5B54-F3AF-2271-BD60C9675B59}"/>
              </a:ext>
            </a:extLst>
          </p:cNvPr>
          <p:cNvSpPr/>
          <p:nvPr userDrawn="1"/>
        </p:nvSpPr>
        <p:spPr>
          <a:xfrm>
            <a:off x="8253095" y="1"/>
            <a:ext cx="89627" cy="825388"/>
          </a:xfrm>
          <a:custGeom>
            <a:avLst/>
            <a:gdLst/>
            <a:ahLst/>
            <a:cxnLst/>
            <a:rect l="l" t="t" r="r" b="b"/>
            <a:pathLst>
              <a:path w="9906000" h="577215">
                <a:moveTo>
                  <a:pt x="9906000" y="0"/>
                </a:moveTo>
                <a:lnTo>
                  <a:pt x="0" y="0"/>
                </a:lnTo>
                <a:lnTo>
                  <a:pt x="0" y="576807"/>
                </a:lnTo>
                <a:lnTo>
                  <a:pt x="9906000" y="576807"/>
                </a:lnTo>
                <a:lnTo>
                  <a:pt x="990600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BE5C60B9-82C9-08BC-44EA-B869C78DF8FF}"/>
              </a:ext>
            </a:extLst>
          </p:cNvPr>
          <p:cNvSpPr txBox="1">
            <a:spLocks/>
          </p:cNvSpPr>
          <p:nvPr userDrawn="1"/>
        </p:nvSpPr>
        <p:spPr>
          <a:xfrm>
            <a:off x="8663305" y="4769162"/>
            <a:ext cx="222884" cy="199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150" b="1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50"/>
              </a:spcBef>
            </a:pPr>
            <a:fld id="{81D60167-4931-47E6-BA6A-407CBD079E47}" type="slidenum">
              <a:rPr lang="it-IT" spc="-100" smtClean="0"/>
              <a:pPr marL="38100">
                <a:spcBef>
                  <a:spcPts val="50"/>
                </a:spcBef>
              </a:pPr>
              <a:t>‹N›</a:t>
            </a:fld>
            <a:endParaRPr lang="it-IT" spc="-100" dirty="0"/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D537AF50-0609-59EB-9F78-F344AEE35FE7}"/>
              </a:ext>
            </a:extLst>
          </p:cNvPr>
          <p:cNvSpPr txBox="1">
            <a:spLocks/>
          </p:cNvSpPr>
          <p:nvPr userDrawn="1"/>
        </p:nvSpPr>
        <p:spPr>
          <a:xfrm>
            <a:off x="202883" y="4721048"/>
            <a:ext cx="3630196" cy="247504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"/>
              </a:spcBef>
            </a:pPr>
            <a:r>
              <a:rPr lang="it-IT" sz="1600" spc="30" dirty="0">
                <a:latin typeface="+mj-lt"/>
              </a:rPr>
              <a:t>TEXT</a:t>
            </a:r>
          </a:p>
        </p:txBody>
      </p:sp>
      <p:pic>
        <p:nvPicPr>
          <p:cNvPr id="19" name="Immagine 18" descr="Immagine che contiene testo, Carattere&#10;&#10;Descrizione generata automaticamente">
            <a:extLst>
              <a:ext uri="{FF2B5EF4-FFF2-40B4-BE49-F238E27FC236}">
                <a16:creationId xmlns:a16="http://schemas.microsoft.com/office/drawing/2014/main" id="{31E58518-4370-4039-8EB9-E30C897AF02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6" y="120429"/>
            <a:ext cx="3631035" cy="7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ielo, stadio, edificio&#10;&#10;Descrizione generata automaticamente">
            <a:extLst>
              <a:ext uri="{FF2B5EF4-FFF2-40B4-BE49-F238E27FC236}">
                <a16:creationId xmlns:a16="http://schemas.microsoft.com/office/drawing/2014/main" id="{AE7779FB-5642-59BA-F283-8FFFA29DB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3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867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Presentazione su schermo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 Pica</dc:creator>
  <cp:lastModifiedBy>Daniele  Pica</cp:lastModifiedBy>
  <cp:revision>6</cp:revision>
  <dcterms:created xsi:type="dcterms:W3CDTF">2023-06-28T14:51:52Z</dcterms:created>
  <dcterms:modified xsi:type="dcterms:W3CDTF">2023-07-05T13:39:20Z</dcterms:modified>
</cp:coreProperties>
</file>