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97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6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4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67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28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0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6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42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778E-AF4F-FE4F-8B19-531ABF1A21B6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8AF4-600B-9247-812F-5AE93B91CA5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4B2CEB97-F6D7-253D-4E52-CC4E519EFD92}"/>
              </a:ext>
            </a:extLst>
          </p:cNvPr>
          <p:cNvSpPr/>
          <p:nvPr userDrawn="1"/>
        </p:nvSpPr>
        <p:spPr>
          <a:xfrm>
            <a:off x="0" y="6281192"/>
            <a:ext cx="9144000" cy="577215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rgbClr val="E5361B"/>
          </a:solidFill>
        </p:spPr>
        <p:txBody>
          <a:bodyPr wrap="square" lIns="0" tIns="0" rIns="0" bIns="0" rtlCol="0"/>
          <a:lstStyle/>
          <a:p>
            <a:endParaRPr>
              <a:solidFill>
                <a:srgbClr val="E5361B"/>
              </a:solidFill>
            </a:endParaRPr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26B5FCED-2561-747A-8638-522718075CFC}"/>
              </a:ext>
            </a:extLst>
          </p:cNvPr>
          <p:cNvSpPr/>
          <p:nvPr userDrawn="1"/>
        </p:nvSpPr>
        <p:spPr>
          <a:xfrm>
            <a:off x="0" y="6187406"/>
            <a:ext cx="9144000" cy="47502"/>
          </a:xfrm>
          <a:custGeom>
            <a:avLst/>
            <a:gdLst/>
            <a:ahLst/>
            <a:cxnLst/>
            <a:rect l="l" t="t" r="r" b="b"/>
            <a:pathLst>
              <a:path w="9906000" h="86995">
                <a:moveTo>
                  <a:pt x="9906005" y="0"/>
                </a:moveTo>
                <a:lnTo>
                  <a:pt x="0" y="0"/>
                </a:lnTo>
                <a:lnTo>
                  <a:pt x="0" y="86436"/>
                </a:lnTo>
                <a:lnTo>
                  <a:pt x="9906005" y="86436"/>
                </a:lnTo>
                <a:lnTo>
                  <a:pt x="9906005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5F69F7BC-579C-8349-E98D-B2A956EF08D5}"/>
              </a:ext>
            </a:extLst>
          </p:cNvPr>
          <p:cNvSpPr txBox="1">
            <a:spLocks/>
          </p:cNvSpPr>
          <p:nvPr userDrawn="1"/>
        </p:nvSpPr>
        <p:spPr>
          <a:xfrm>
            <a:off x="8584137" y="6471445"/>
            <a:ext cx="222884" cy="1993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50" b="1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50"/>
              </a:spcBef>
            </a:pPr>
            <a:fld id="{81D60167-4931-47E6-BA6A-407CBD079E47}" type="slidenum">
              <a:rPr lang="it-IT" spc="-100" smtClean="0"/>
              <a:pPr marL="38100">
                <a:spcBef>
                  <a:spcPts val="50"/>
                </a:spcBef>
              </a:pPr>
              <a:t>‹N›</a:t>
            </a:fld>
            <a:endParaRPr lang="it-IT" spc="-100" dirty="0"/>
          </a:p>
        </p:txBody>
      </p:sp>
      <p:pic>
        <p:nvPicPr>
          <p:cNvPr id="10" name="Immagine 9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B5B34F10-D350-7548-495F-A00DA8C393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36524"/>
            <a:ext cx="3631035" cy="789528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0F87837C-4F72-538E-E3BE-77ACD57B0DD9}"/>
              </a:ext>
            </a:extLst>
          </p:cNvPr>
          <p:cNvSpPr/>
          <p:nvPr userDrawn="1"/>
        </p:nvSpPr>
        <p:spPr>
          <a:xfrm>
            <a:off x="8405495" y="0"/>
            <a:ext cx="738505" cy="987203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rgbClr val="E5361B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E5361B"/>
              </a:solidFill>
            </a:endParaRPr>
          </a:p>
        </p:txBody>
      </p:sp>
      <p:sp>
        <p:nvSpPr>
          <p:cNvPr id="12" name="bg object 16">
            <a:extLst>
              <a:ext uri="{FF2B5EF4-FFF2-40B4-BE49-F238E27FC236}">
                <a16:creationId xmlns:a16="http://schemas.microsoft.com/office/drawing/2014/main" id="{6FE0376E-85FF-9703-36BC-82FB07B50BBE}"/>
              </a:ext>
            </a:extLst>
          </p:cNvPr>
          <p:cNvSpPr/>
          <p:nvPr userDrawn="1"/>
        </p:nvSpPr>
        <p:spPr>
          <a:xfrm>
            <a:off x="8253095" y="0"/>
            <a:ext cx="89627" cy="987203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8BBA82E1-713D-F178-5805-4B7C3FB0872B}"/>
              </a:ext>
            </a:extLst>
          </p:cNvPr>
          <p:cNvSpPr txBox="1">
            <a:spLocks/>
          </p:cNvSpPr>
          <p:nvPr userDrawn="1"/>
        </p:nvSpPr>
        <p:spPr>
          <a:xfrm>
            <a:off x="179804" y="6443829"/>
            <a:ext cx="3630196" cy="247504"/>
          </a:xfrm>
          <a:prstGeom prst="rect">
            <a:avLst/>
          </a:prstGeom>
        </p:spPr>
        <p:txBody>
          <a:bodyPr vert="horz" wrap="square" lIns="0" tIns="127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>
              <a:spcBef>
                <a:spcPts val="10"/>
              </a:spcBef>
            </a:pPr>
            <a:r>
              <a:rPr lang="it-IT" sz="1600" spc="30" dirty="0">
                <a:latin typeface="+mj-lt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90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7F86-0E75-0144-024B-46C11214D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6D5372-C5A2-1BBD-50FF-D00A056BE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testo, cielo, stadio, edificio&#10;&#10;Descrizione generata automaticamente">
            <a:extLst>
              <a:ext uri="{FF2B5EF4-FFF2-40B4-BE49-F238E27FC236}">
                <a16:creationId xmlns:a16="http://schemas.microsoft.com/office/drawing/2014/main" id="{9F597875-26EF-39A5-7B41-1EEAF6E47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" r="368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46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 Pica</dc:creator>
  <cp:lastModifiedBy>Daniele  Pica</cp:lastModifiedBy>
  <cp:revision>6</cp:revision>
  <dcterms:created xsi:type="dcterms:W3CDTF">2023-06-28T14:57:18Z</dcterms:created>
  <dcterms:modified xsi:type="dcterms:W3CDTF">2023-07-05T13:40:48Z</dcterms:modified>
</cp:coreProperties>
</file>